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3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0BF12-03B6-4EFE-BF83-6E840927F9A7}" type="datetimeFigureOut">
              <a:rPr lang="en-US"/>
              <a:t>9/6/2012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6DE1C-83CF-4E2E-A10A-3B81C4089683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6DE1C-83CF-4E2E-A10A-3B81C4089683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6891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F6DE1C-83CF-4E2E-A10A-3B81C4089683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02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860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18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4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4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451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7842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73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1043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086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409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338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2332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Accounting imag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838325" y="2618581"/>
            <a:ext cx="5467350" cy="2428875"/>
          </a:xfrm>
        </p:spPr>
      </p:pic>
    </p:spTree>
    <p:extLst>
      <p:ext uri="{BB962C8B-B14F-4D97-AF65-F5344CB8AC3E}">
        <p14:creationId xmlns:p14="http://schemas.microsoft.com/office/powerpoint/2010/main" val="676858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eorgia"/>
                <a:ea typeface="Verdana"/>
                <a:cs typeface="Verdana"/>
              </a:rPr>
              <a:t>Thursday, Sept 6, 2012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ea typeface="Verdana"/>
                <a:cs typeface="Verdana"/>
              </a:rPr>
              <a:t>Read </a:t>
            </a:r>
            <a:r>
              <a:rPr lang="en-US" b="1">
                <a:ea typeface="Verdana"/>
                <a:cs typeface="Verdana"/>
              </a:rPr>
              <a:t>silently </a:t>
            </a:r>
            <a:r>
              <a:rPr lang="en-US">
                <a:ea typeface="Verdana"/>
                <a:cs typeface="Verdana"/>
              </a:rPr>
              <a:t>pages 21-25 in the Student Code of Conduct (posted online)</a:t>
            </a:r>
          </a:p>
          <a:p>
            <a:endParaRPr lang="en-US">
              <a:ea typeface="Verdana"/>
              <a:cs typeface="Verdana"/>
            </a:endParaRPr>
          </a:p>
          <a:p>
            <a:r>
              <a:rPr lang="en-US">
                <a:solidFill>
                  <a:srgbClr val="F2F2F2"/>
                </a:solidFill>
                <a:ea typeface="Verdana"/>
                <a:cs typeface="Verdana"/>
              </a:rPr>
              <a:t>Take up 'Types of Business....'</a:t>
            </a:r>
          </a:p>
          <a:p>
            <a:endParaRPr lang="en-US">
              <a:solidFill>
                <a:srgbClr val="FEDD78"/>
              </a:solidFill>
              <a:ea typeface="Verdana"/>
              <a:cs typeface="Verdana"/>
            </a:endParaRPr>
          </a:p>
          <a:p>
            <a:r>
              <a:rPr lang="en-US">
                <a:solidFill>
                  <a:srgbClr val="F2F2F2"/>
                </a:solidFill>
                <a:ea typeface="Verdana"/>
                <a:cs typeface="Verdana"/>
              </a:rPr>
              <a:t>EXCEL tutorial</a:t>
            </a:r>
          </a:p>
          <a:p>
            <a:endParaRPr lang="en-US">
              <a:ea typeface="Verdana"/>
              <a:cs typeface="Verdana"/>
            </a:endParaRPr>
          </a:p>
          <a:p>
            <a:r>
              <a:rPr lang="en-US">
                <a:solidFill>
                  <a:srgbClr val="F2F2F2"/>
                </a:solidFill>
                <a:ea typeface="Verdana"/>
                <a:cs typeface="Verdana"/>
              </a:rPr>
              <a:t>Please do the Accounting Spreadsheet 1 worksheet. (Please finish this for homework if not completed in class.)</a:t>
            </a:r>
          </a:p>
        </p:txBody>
      </p:sp>
    </p:spTree>
    <p:extLst>
      <p:ext uri="{BB962C8B-B14F-4D97-AF65-F5344CB8AC3E}">
        <p14:creationId xmlns:p14="http://schemas.microsoft.com/office/powerpoint/2010/main" val="1479142720"/>
      </p:ext>
    </p:extLst>
  </p:cSld>
  <p:clrMapOvr>
    <a:masterClrMapping/>
  </p:clrMapOvr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Application>Microsoft Office PowerPoint</Application>
  <PresentationFormat>On-screen Show (4:3)</PresentationFormat>
  <Slides>2</Slides>
  <Notes>2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Summer</vt:lpstr>
      <vt:lpstr>PowerPoint Presentation</vt:lpstr>
      <vt:lpstr>Thursday, Sept 6, 2012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revision>2</cp:revision>
  <dcterms:modified xsi:type="dcterms:W3CDTF">2012-09-06T15:09:23Z</dcterms:modified>
</cp:coreProperties>
</file>